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1212173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1212173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1212173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1212173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71212173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71212173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71212173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71212173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Canvas Graphics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17500" y="1191300"/>
            <a:ext cx="5370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Draw graphics on a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&lt;canvas&gt;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Four elements: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red rectangle, a gradient rectangle, a multicolor rectangle, and a multicolor text.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17500" y="434975"/>
            <a:ext cx="52089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Canvas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262675"/>
            <a:ext cx="4998300" cy="27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fly, via JavaScript.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Container for graphics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Paths, boxes, circles, text, and adding images.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6676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Canvas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97850" y="14020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canvas is a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two-dimensional grid.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07450" y="485200"/>
            <a:ext cx="54939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Canvas Tag with Javascript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02500" y="12716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arc() method: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arc(x, y, r, start, stop)	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ink() methods, like stroke() or fill().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4874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Drawing C</a:t>
            </a:r>
            <a:r>
              <a:rPr lang="en-GB"/>
              <a:t>ircle</a:t>
            </a:r>
            <a:r>
              <a:rPr lang="en-GB"/>
              <a:t> on Canvas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